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8" r:id="rId4"/>
  </p:sldMasterIdLst>
  <p:notesMasterIdLst>
    <p:notesMasterId r:id="rId6"/>
  </p:notesMasterIdLst>
  <p:handoutMasterIdLst>
    <p:handoutMasterId r:id="rId7"/>
  </p:handoutMasterIdLst>
  <p:sldIdLst>
    <p:sldId id="1303" r:id="rId5"/>
  </p:sldIdLst>
  <p:sldSz cx="11880850" cy="9001125"/>
  <p:notesSz cx="6797675" cy="9928225"/>
  <p:defaultTextStyle>
    <a:defPPr>
      <a:defRPr lang="de-DE"/>
    </a:defPPr>
    <a:lvl1pPr marL="0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1pPr>
    <a:lvl2pPr marL="561589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2pPr>
    <a:lvl3pPr marL="1123120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3pPr>
    <a:lvl4pPr marL="1684625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4pPr>
    <a:lvl5pPr marL="2246285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5pPr>
    <a:lvl6pPr marL="2807807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6pPr>
    <a:lvl7pPr marL="3369333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7pPr>
    <a:lvl8pPr marL="3930908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8pPr>
    <a:lvl9pPr marL="4492478" algn="l" defTabSz="1123120" rtl="0" eaLnBrk="1" latinLnBrk="0" hangingPunct="1">
      <a:defRPr lang="de-DE"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54" userDrawn="1">
          <p15:clr>
            <a:srgbClr val="A4A3A4"/>
          </p15:clr>
        </p15:guide>
        <p15:guide id="2" orient="horz" pos="1157" userDrawn="1">
          <p15:clr>
            <a:srgbClr val="A4A3A4"/>
          </p15:clr>
        </p15:guide>
        <p15:guide id="3" orient="horz" pos="4145">
          <p15:clr>
            <a:srgbClr val="A4A3A4"/>
          </p15:clr>
        </p15:guide>
        <p15:guide id="4" orient="horz" pos="4695" userDrawn="1">
          <p15:clr>
            <a:srgbClr val="A4A3A4"/>
          </p15:clr>
        </p15:guide>
        <p15:guide id="5" pos="3742">
          <p15:clr>
            <a:srgbClr val="A4A3A4"/>
          </p15:clr>
        </p15:guide>
        <p15:guide id="6" pos="440">
          <p15:clr>
            <a:srgbClr val="A4A3A4"/>
          </p15:clr>
        </p15:guide>
        <p15:guide id="7" pos="7044">
          <p15:clr>
            <a:srgbClr val="A4A3A4"/>
          </p15:clr>
        </p15:guide>
        <p15:guide id="8" orient="horz" pos="2744">
          <p15:clr>
            <a:srgbClr val="A4A3A4"/>
          </p15:clr>
        </p15:guide>
        <p15:guide id="9" orient="horz" pos="3788">
          <p15:clr>
            <a:srgbClr val="A4A3A4"/>
          </p15:clr>
        </p15:guide>
        <p15:guide id="10" orient="horz" pos="159">
          <p15:clr>
            <a:srgbClr val="A4A3A4"/>
          </p15:clr>
        </p15:guide>
        <p15:guide id="11" orient="horz" pos="2245">
          <p15:clr>
            <a:srgbClr val="A4A3A4"/>
          </p15:clr>
        </p15:guide>
        <p15:guide id="12" orient="horz" pos="2472" userDrawn="1">
          <p15:clr>
            <a:srgbClr val="A4A3A4"/>
          </p15:clr>
        </p15:guide>
        <p15:guide id="13" orient="horz" pos="5647" userDrawn="1">
          <p15:clr>
            <a:srgbClr val="A4A3A4"/>
          </p15:clr>
        </p15:guide>
        <p15:guide id="14" pos="612">
          <p15:clr>
            <a:srgbClr val="A4A3A4"/>
          </p15:clr>
        </p15:guide>
        <p15:guide id="15" pos="1655">
          <p15:clr>
            <a:srgbClr val="A4A3A4"/>
          </p15:clr>
        </p15:guide>
        <p15:guide id="17" orient="horz" pos="3334">
          <p15:clr>
            <a:srgbClr val="A4A3A4"/>
          </p15:clr>
        </p15:guide>
        <p15:guide id="18" orient="horz" pos="2244">
          <p15:clr>
            <a:srgbClr val="A4A3A4"/>
          </p15:clr>
        </p15:guide>
        <p15:guide id="20" pos="3787" userDrawn="1">
          <p15:clr>
            <a:srgbClr val="A4A3A4"/>
          </p15:clr>
        </p15:guide>
        <p15:guide id="21" pos="36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7445" autoAdjust="0"/>
  </p:normalViewPr>
  <p:slideViewPr>
    <p:cSldViewPr snapToObjects="1">
      <p:cViewPr varScale="1">
        <p:scale>
          <a:sx n="87" d="100"/>
          <a:sy n="87" d="100"/>
        </p:scale>
        <p:origin x="114" y="318"/>
      </p:cViewPr>
      <p:guideLst>
        <p:guide orient="horz" pos="2654"/>
        <p:guide orient="horz" pos="1157"/>
        <p:guide orient="horz" pos="4145"/>
        <p:guide orient="horz" pos="4695"/>
        <p:guide pos="3742"/>
        <p:guide pos="440"/>
        <p:guide pos="7044"/>
        <p:guide orient="horz" pos="2744"/>
        <p:guide orient="horz" pos="3788"/>
        <p:guide orient="horz" pos="159"/>
        <p:guide orient="horz" pos="2245"/>
        <p:guide orient="horz" pos="2472"/>
        <p:guide orient="horz" pos="5647"/>
        <p:guide pos="612"/>
        <p:guide pos="1655"/>
        <p:guide orient="horz" pos="3334"/>
        <p:guide orient="horz" pos="2244"/>
        <p:guide pos="3787"/>
        <p:guide pos="3697"/>
      </p:guideLst>
    </p:cSldViewPr>
  </p:slideViewPr>
  <p:outlineViewPr>
    <p:cViewPr>
      <p:scale>
        <a:sx n="33" d="100"/>
        <a:sy n="33" d="100"/>
      </p:scale>
      <p:origin x="0" y="1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Objects="1">
      <p:cViewPr varScale="1">
        <p:scale>
          <a:sx n="75" d="100"/>
          <a:sy n="75" d="100"/>
        </p:scale>
        <p:origin x="-3684" y="-84"/>
      </p:cViewPr>
      <p:guideLst>
        <p:guide orient="horz" pos="2141"/>
        <p:guide pos="3127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 latinLnBrk="0">
              <a:defRPr lang="de-DE" sz="1200"/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 latinLnBrk="0">
              <a:defRPr lang="de-DE" sz="1200"/>
            </a:lvl1pPr>
          </a:lstStyle>
          <a:p>
            <a:fld id="{D83FDC75-7F73-4A4A-A77C-09AADF00E0EA}" type="datetimeFigureOut">
              <a:rPr lang="de-DE" smtClean="0"/>
              <a:pPr/>
              <a:t>11.06.2025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430096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 latinLnBrk="0">
              <a:defRPr lang="de-DE" sz="1200"/>
            </a:lvl1pPr>
          </a:lstStyle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0" y="9430096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 latinLnBrk="0">
              <a:defRPr lang="de-DE" sz="1200"/>
            </a:lvl1pPr>
          </a:lstStyle>
          <a:p>
            <a:fld id="{459226BF-1F13-42D3-80DC-373E7ADD1EBC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0094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 latinLnBrk="0">
              <a:defRPr lang="de-DE"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 latinLnBrk="0">
              <a:defRPr lang="de-DE" sz="1200"/>
            </a:lvl1pPr>
          </a:lstStyle>
          <a:p>
            <a:fld id="{48AEF76B-3757-4A0B-AF93-28494465C1DD}" type="datetimeFigureOut">
              <a:pPr/>
              <a:t>11.06.2025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4538"/>
            <a:ext cx="4914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430096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 latinLnBrk="0">
              <a:defRPr lang="de-DE"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0" y="9430096"/>
            <a:ext cx="2945659" cy="496412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 latinLnBrk="0">
              <a:defRPr lang="de-DE" sz="1200"/>
            </a:lvl1pPr>
          </a:lstStyle>
          <a:p>
            <a:fld id="{75693FD4-8F83-4EF7-AC3F-0DC0388986B0}" type="slidenum"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48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1pPr>
    <a:lvl2pPr marL="561589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2pPr>
    <a:lvl3pPr marL="1123120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3pPr>
    <a:lvl4pPr marL="1684625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4pPr>
    <a:lvl5pPr marL="2246285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5pPr>
    <a:lvl6pPr marL="2807807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6pPr>
    <a:lvl7pPr marL="3369333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7pPr>
    <a:lvl8pPr marL="3930908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8pPr>
    <a:lvl9pPr marL="4492478" algn="l" defTabSz="1123120" rtl="0" eaLnBrk="1" latinLnBrk="0" hangingPunct="1">
      <a:defRPr lang="de-DE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880850" cy="8092678"/>
          </a:xfrm>
          <a:custGeom>
            <a:avLst/>
            <a:gdLst>
              <a:gd name="connsiteX0" fmla="*/ 0 w 9144000"/>
              <a:gd name="connsiteY0" fmla="*/ 0 h 6165850"/>
              <a:gd name="connsiteX1" fmla="*/ 9144000 w 9144000"/>
              <a:gd name="connsiteY1" fmla="*/ 0 h 6165850"/>
              <a:gd name="connsiteX2" fmla="*/ 9144000 w 9144000"/>
              <a:gd name="connsiteY2" fmla="*/ 6165850 h 6165850"/>
              <a:gd name="connsiteX3" fmla="*/ 0 w 9144000"/>
              <a:gd name="connsiteY3" fmla="*/ 6165850 h 6165850"/>
              <a:gd name="connsiteX4" fmla="*/ 0 w 9144000"/>
              <a:gd name="connsiteY4" fmla="*/ 0 h 6165850"/>
              <a:gd name="connsiteX0" fmla="*/ 0 w 9144000"/>
              <a:gd name="connsiteY0" fmla="*/ 0 h 6165850"/>
              <a:gd name="connsiteX1" fmla="*/ 9144000 w 9144000"/>
              <a:gd name="connsiteY1" fmla="*/ 0 h 6165850"/>
              <a:gd name="connsiteX2" fmla="*/ 9144000 w 9144000"/>
              <a:gd name="connsiteY2" fmla="*/ 5661025 h 6165850"/>
              <a:gd name="connsiteX3" fmla="*/ 0 w 9144000"/>
              <a:gd name="connsiteY3" fmla="*/ 6165850 h 6165850"/>
              <a:gd name="connsiteX4" fmla="*/ 0 w 9144000"/>
              <a:gd name="connsiteY4" fmla="*/ 0 h 616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165850">
                <a:moveTo>
                  <a:pt x="0" y="0"/>
                </a:moveTo>
                <a:lnTo>
                  <a:pt x="9144000" y="0"/>
                </a:lnTo>
                <a:lnTo>
                  <a:pt x="9144000" y="5661025"/>
                </a:lnTo>
                <a:lnTo>
                  <a:pt x="0" y="6165850"/>
                </a:lnTo>
                <a:lnTo>
                  <a:pt x="0" y="0"/>
                </a:lnTo>
                <a:close/>
              </a:path>
            </a:pathLst>
          </a:custGeom>
          <a:solidFill>
            <a:srgbClr val="CEDAD7"/>
          </a:solidFill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5" name="Titel 4"/>
          <p:cNvSpPr>
            <a:spLocks noGrp="1"/>
          </p:cNvSpPr>
          <p:nvPr>
            <p:ph type="title" hasCustomPrompt="1"/>
          </p:nvPr>
        </p:nvSpPr>
        <p:spPr>
          <a:xfrm>
            <a:off x="701300" y="625078"/>
            <a:ext cx="6922700" cy="2268000"/>
          </a:xfrm>
          <a:solidFill>
            <a:srgbClr val="4368A1">
              <a:alpha val="85098"/>
            </a:srgbClr>
          </a:solidFill>
        </p:spPr>
        <p:txBody>
          <a:bodyPr lIns="144000" tIns="561600" rIns="144000" bIns="144000"/>
          <a:lstStyle>
            <a:lvl1pPr>
              <a:lnSpc>
                <a:spcPct val="9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 der</a:t>
            </a:r>
            <a:br>
              <a:rPr lang="de-DE" dirty="0"/>
            </a:br>
            <a:r>
              <a:rPr lang="de-DE" dirty="0"/>
              <a:t>Präsentation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89002" y="1004293"/>
            <a:ext cx="6615736" cy="367310"/>
          </a:xfrm>
        </p:spPr>
        <p:txBody>
          <a:bodyPr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206083F-15A1-46A7-8F4E-C2A913A3606A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CH" smtClean="0"/>
              <a:t>A3 Report</a:t>
            </a:r>
            <a:endParaRPr lang="de-CH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CH"/>
              <a:t>S</a:t>
            </a:r>
            <a:fld id="{534DD177-0D73-405B-B9EC-5FF167C7C210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691" y="7790155"/>
            <a:ext cx="2157097" cy="103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768597"/>
      </p:ext>
    </p:extLst>
  </p:cSld>
  <p:clrMapOvr>
    <a:masterClrMapping/>
  </p:clrMapOvr>
  <p:hf sldNum="0" hdr="0"/>
  <p:extLst mod="1">
    <p:ext uri="{DCECCB84-F9BA-43D5-87BE-67443E8EF086}">
      <p15:sldGuideLst xmlns:p15="http://schemas.microsoft.com/office/powerpoint/2012/main">
        <p15:guide id="1" orient="horz" pos="482">
          <p15:clr>
            <a:srgbClr val="5ACBF0"/>
          </p15:clr>
        </p15:guide>
        <p15:guide id="2" pos="340">
          <p15:clr>
            <a:srgbClr val="5ACBF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01625" y="661501"/>
            <a:ext cx="10477600" cy="109825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Textfolie einspaltig</a:t>
            </a:r>
            <a:br>
              <a:rPr lang="de-DE" dirty="0" smtClean="0"/>
            </a:br>
            <a:r>
              <a:rPr lang="de-DE" dirty="0" smtClean="0"/>
              <a:t>Titel durch Klicken bearbeiten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01306" y="1819126"/>
            <a:ext cx="10478250" cy="6213375"/>
          </a:xfrm>
        </p:spPr>
        <p:txBody>
          <a:bodyPr/>
          <a:lstStyle>
            <a:lvl1pPr marL="220952" indent="-220952" eaLnBrk="1" latinLnBrk="0" hangingPunct="1">
              <a:buFont typeface="Wingdings" pitchFamily="2" charset="2"/>
              <a:buChar char="§"/>
              <a:tabLst>
                <a:tab pos="9895794" algn="r"/>
              </a:tabLst>
              <a:defRPr/>
            </a:lvl1pPr>
            <a:lvl2pPr marL="442150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2pPr>
            <a:lvl3pPr marL="663279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3pPr>
            <a:lvl4pPr marL="884356" indent="-220952" eaLnBrk="1" latinLnBrk="0" hangingPunct="1">
              <a:buFont typeface="Wingdings" pitchFamily="2" charset="2"/>
              <a:buChar char="§"/>
              <a:defRPr/>
            </a:lvl4pPr>
            <a:lvl5pPr marL="1105425" indent="-220952" eaLnBrk="1" latinLnBrk="0" hangingPunct="1"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145251" y="8505003"/>
            <a:ext cx="1824339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fld id="{EB67E9E1-B30E-4179-A9FA-4D683786F5CF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625" y="8505003"/>
            <a:ext cx="4396756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A3 Report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577425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ren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01625" y="1819126"/>
            <a:ext cx="10477600" cy="602207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e-DE" dirty="0" smtClean="0"/>
              <a:t>Kapiteltrennfolie - Titel durch Klicken bearbeiten</a:t>
            </a:r>
            <a:endParaRPr lang="de-CH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701345" y="2504250"/>
            <a:ext cx="10478183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01625" y="2669628"/>
            <a:ext cx="10477600" cy="5362874"/>
          </a:xfrm>
        </p:spPr>
        <p:txBody>
          <a:bodyPr/>
          <a:lstStyle>
            <a:lvl1pPr marL="350963" indent="-350963" eaLnBrk="1" latinLnBrk="0" hangingPunct="1">
              <a:buFont typeface="Wingdings" pitchFamily="2" charset="2"/>
              <a:buChar char="§"/>
              <a:tabLst>
                <a:tab pos="9895794" algn="r"/>
              </a:tabLst>
              <a:defRPr/>
            </a:lvl1pPr>
            <a:lvl2pPr marL="442150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2pPr>
            <a:lvl3pPr marL="663279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3pPr>
            <a:lvl4pPr marL="884356" indent="-220952" eaLnBrk="1" latinLnBrk="0" hangingPunct="1">
              <a:buFont typeface="Wingdings" pitchFamily="2" charset="2"/>
              <a:buChar char="§"/>
              <a:defRPr/>
            </a:lvl4pPr>
            <a:lvl5pPr marL="1105425" indent="-220952" eaLnBrk="1" latinLnBrk="0" hangingPunct="1"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145251" y="8505003"/>
            <a:ext cx="1824339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fld id="{D28C64C8-31E1-4CC0-A8F1-5FB9354A544A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625" y="8505003"/>
            <a:ext cx="4396756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A3 Report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252840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 Bildfolie mi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/>
          <p:cNvSpPr>
            <a:spLocks noGrp="1"/>
          </p:cNvSpPr>
          <p:nvPr>
            <p:ph type="pic" sz="quarter" idx="13" hasCustomPrompt="1"/>
          </p:nvPr>
        </p:nvSpPr>
        <p:spPr>
          <a:xfrm>
            <a:off x="701300" y="709057"/>
            <a:ext cx="10477600" cy="7323751"/>
          </a:xfrm>
        </p:spPr>
        <p:txBody>
          <a:bodyPr/>
          <a:lstStyle>
            <a:lvl1pPr marL="350963" indent="-350963">
              <a:buFont typeface="Wingdings" pitchFamily="2" charset="2"/>
              <a:buChar char="§"/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01625" y="1559250"/>
            <a:ext cx="10477600" cy="1653750"/>
          </a:xfrm>
          <a:solidFill>
            <a:schemeClr val="bg1">
              <a:alpha val="80000"/>
            </a:schemeClr>
          </a:solidFill>
        </p:spPr>
        <p:txBody>
          <a:bodyPr lIns="220952" bIns="132617" anchor="ctr" anchorCtr="0"/>
          <a:lstStyle>
            <a:lvl1pPr>
              <a:defRPr/>
            </a:lvl1pPr>
          </a:lstStyle>
          <a:p>
            <a:r>
              <a:rPr lang="de-DE" dirty="0" smtClean="0"/>
              <a:t>Vollflächige Bildfolie mit Titel</a:t>
            </a:r>
            <a:br>
              <a:rPr lang="de-DE" dirty="0" smtClean="0"/>
            </a:br>
            <a:r>
              <a:rPr lang="de-DE" dirty="0" err="1" smtClean="0"/>
              <a:t>Titel</a:t>
            </a:r>
            <a:r>
              <a:rPr lang="de-DE" dirty="0" smtClean="0"/>
              <a:t> durch Klicken bearbeiten</a:t>
            </a:r>
            <a:endParaRPr lang="de-CH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5145251" y="8505003"/>
            <a:ext cx="1824339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fld id="{103C6B20-5180-480D-84B0-5E849D8DC00A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625" y="8505003"/>
            <a:ext cx="4396756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A3 Report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3759274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01625" y="3236929"/>
            <a:ext cx="10477600" cy="4063501"/>
          </a:xfrm>
        </p:spPr>
        <p:txBody>
          <a:bodyPr/>
          <a:lstStyle>
            <a:lvl1pPr marL="0" indent="0" eaLnBrk="1" latinLnBrk="0" hangingPunct="1">
              <a:buFont typeface="Wingdings" pitchFamily="2" charset="2"/>
              <a:buNone/>
              <a:tabLst>
                <a:tab pos="9895794" algn="r"/>
              </a:tabLst>
              <a:defRPr/>
            </a:lvl1pPr>
            <a:lvl2pPr marL="442150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2pPr>
            <a:lvl3pPr marL="663279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3pPr>
            <a:lvl4pPr marL="884356" indent="-220952" eaLnBrk="1" latinLnBrk="0" hangingPunct="1">
              <a:buFont typeface="Wingdings" pitchFamily="2" charset="2"/>
              <a:buChar char="§"/>
              <a:defRPr/>
            </a:lvl4pPr>
            <a:lvl5pPr marL="1105425" indent="-220952" eaLnBrk="1" latinLnBrk="0" hangingPunct="1"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dirty="0" smtClean="0"/>
              <a:t>Kontakt</a:t>
            </a:r>
            <a:br>
              <a:rPr lang="de-DE" dirty="0" smtClean="0"/>
            </a:br>
            <a:r>
              <a:rPr lang="de-DE" dirty="0" smtClean="0"/>
              <a:t>Person</a:t>
            </a:r>
            <a:br>
              <a:rPr lang="de-DE" dirty="0" smtClean="0"/>
            </a:br>
            <a:r>
              <a:rPr lang="de-DE" dirty="0" smtClean="0"/>
              <a:t>Abteilung</a:t>
            </a:r>
            <a:br>
              <a:rPr lang="de-DE" dirty="0" smtClean="0"/>
            </a:br>
            <a:r>
              <a:rPr lang="de-DE" dirty="0" smtClean="0"/>
              <a:t>Telefon</a:t>
            </a:r>
            <a:br>
              <a:rPr lang="de-DE" dirty="0" smtClean="0"/>
            </a:br>
            <a:r>
              <a:rPr lang="de-DE" dirty="0" smtClean="0"/>
              <a:t>E-Mail</a:t>
            </a:r>
            <a:br>
              <a:rPr lang="de-DE" dirty="0" smtClean="0"/>
            </a:br>
            <a:r>
              <a:rPr lang="de-DE" dirty="0" smtClean="0"/>
              <a:t>Link</a:t>
            </a:r>
          </a:p>
        </p:txBody>
      </p:sp>
      <p:sp>
        <p:nvSpPr>
          <p:cNvPr id="8" name="Textfeld 7"/>
          <p:cNvSpPr txBox="1"/>
          <p:nvPr userDrawn="1"/>
        </p:nvSpPr>
        <p:spPr>
          <a:xfrm>
            <a:off x="701043" y="1819136"/>
            <a:ext cx="10477600" cy="9089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CH" sz="3300" dirty="0" smtClean="0">
                <a:solidFill>
                  <a:schemeClr val="tx2"/>
                </a:solidFill>
              </a:rPr>
              <a:t>Vielen Dank</a:t>
            </a:r>
            <a:br>
              <a:rPr lang="de-CH" sz="3300" dirty="0" smtClean="0">
                <a:solidFill>
                  <a:schemeClr val="tx2"/>
                </a:solidFill>
              </a:rPr>
            </a:br>
            <a:r>
              <a:rPr lang="de-CH" sz="3300" dirty="0" smtClean="0">
                <a:solidFill>
                  <a:schemeClr val="tx2"/>
                </a:solidFill>
              </a:rPr>
              <a:t>für Ihre Aufmerksamkeit</a:t>
            </a:r>
            <a:endParaRPr lang="de-CH" sz="3300" dirty="0">
              <a:solidFill>
                <a:schemeClr val="tx2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5145251" y="8505003"/>
            <a:ext cx="1824339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fld id="{31DA9559-4073-4C0B-9EFA-FE82AD5E0D3B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625" y="8505003"/>
            <a:ext cx="4396756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A3 Report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43742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083F-15A1-46A7-8F4E-C2A913A3606A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A3 Report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/>
              <a:t>S</a:t>
            </a:r>
            <a:fld id="{534DD177-0D73-405B-B9EC-5FF167C7C210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1823381" y="2137767"/>
            <a:ext cx="8234089" cy="557569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11351610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6083F-15A1-46A7-8F4E-C2A913A3606A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A3 Report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/>
              <a:t>S</a:t>
            </a:r>
            <a:fld id="{534DD177-0D73-405B-B9EC-5FF167C7C210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13"/>
          </p:nvPr>
        </p:nvSpPr>
        <p:spPr>
          <a:xfrm>
            <a:off x="5191685" y="2137767"/>
            <a:ext cx="4865785" cy="557569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4"/>
          </p:nvPr>
        </p:nvSpPr>
        <p:spPr>
          <a:xfrm>
            <a:off x="1823381" y="2137767"/>
            <a:ext cx="3180603" cy="4772250"/>
          </a:xfr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31008659"/>
      </p:ext>
    </p:extLst>
  </p:cSld>
  <p:clrMapOvr>
    <a:masterClrMapping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2D4B2-CACB-40DA-8FB9-2D84D03D5251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A3 Report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/>
              <a:t>S</a:t>
            </a:r>
            <a:fld id="{534DD177-0D73-405B-B9EC-5FF167C7C21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64891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F755A-9D1A-41FC-827B-20BDFE47D471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smtClean="0"/>
              <a:t>A3 Report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/>
              <a:t>S</a:t>
            </a:r>
            <a:fld id="{534DD177-0D73-405B-B9EC-5FF167C7C210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390844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folie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01625" y="661501"/>
            <a:ext cx="10477600" cy="1098258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Textfolie einspaltig</a:t>
            </a:r>
            <a:br>
              <a:rPr lang="de-DE" dirty="0" smtClean="0"/>
            </a:br>
            <a:r>
              <a:rPr lang="de-DE" dirty="0" smtClean="0"/>
              <a:t>Titel durch Klicken bearbeiten</a:t>
            </a:r>
            <a:endParaRPr lang="de-CH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01306" y="1819126"/>
            <a:ext cx="10478250" cy="6213375"/>
          </a:xfrm>
        </p:spPr>
        <p:txBody>
          <a:bodyPr/>
          <a:lstStyle>
            <a:lvl1pPr marL="220952" indent="-220952" eaLnBrk="1" latinLnBrk="0" hangingPunct="1">
              <a:buFont typeface="Wingdings" pitchFamily="2" charset="2"/>
              <a:buChar char="§"/>
              <a:tabLst>
                <a:tab pos="9895794" algn="r"/>
              </a:tabLst>
              <a:defRPr/>
            </a:lvl1pPr>
            <a:lvl2pPr marL="442150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2pPr>
            <a:lvl3pPr marL="663279" marR="0" indent="-220952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3pPr>
            <a:lvl4pPr marL="884356" indent="-220952" eaLnBrk="1" latinLnBrk="0" hangingPunct="1">
              <a:buFont typeface="Wingdings" pitchFamily="2" charset="2"/>
              <a:buChar char="§"/>
              <a:defRPr/>
            </a:lvl4pPr>
            <a:lvl5pPr marL="1105425" indent="-220952" eaLnBrk="1" latinLnBrk="0" hangingPunct="1">
              <a:buFont typeface="Wingdings" pitchFamily="2" charset="2"/>
              <a:buChar char="§"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145251" y="8505003"/>
            <a:ext cx="1824339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fld id="{EB67E9E1-B30E-4179-A9FA-4D683786F5CF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1625" y="8505003"/>
            <a:ext cx="4396756" cy="24853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 eaLnBrk="1" latinLnBrk="0" hangingPunct="1">
              <a:defRPr kumimoji="0" lang="de-DE" sz="100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A3 Report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475028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erade Verbindung 7"/>
          <p:cNvCxnSpPr/>
          <p:nvPr/>
        </p:nvCxnSpPr>
        <p:spPr>
          <a:xfrm>
            <a:off x="701043" y="5150250"/>
            <a:ext cx="1052437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5"/>
          <p:cNvSpPr>
            <a:spLocks noGrp="1"/>
          </p:cNvSpPr>
          <p:nvPr>
            <p:ph type="title" hasCustomPrompt="1"/>
          </p:nvPr>
        </p:nvSpPr>
        <p:spPr>
          <a:xfrm>
            <a:off x="701629" y="3827251"/>
            <a:ext cx="10523793" cy="150018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de-DE" dirty="0" smtClean="0"/>
              <a:t>Bezug/Projekt/Gremium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CH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01625" y="5339251"/>
            <a:ext cx="10524375" cy="218564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56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3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4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46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0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69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0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92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Zeile 1 Autor/Vortragender/Projektgruppe/Anlass</a:t>
            </a:r>
            <a:br>
              <a:rPr lang="de-DE" dirty="0" smtClean="0"/>
            </a:br>
            <a:r>
              <a:rPr lang="de-DE" dirty="0" smtClean="0"/>
              <a:t>Zeile 2 (fakultativ)</a:t>
            </a:r>
            <a:br>
              <a:rPr lang="de-DE" dirty="0" smtClean="0"/>
            </a:br>
            <a:r>
              <a:rPr lang="de-DE" dirty="0" smtClean="0"/>
              <a:t>Zeile 3 (fakultativ)</a:t>
            </a:r>
            <a:br>
              <a:rPr lang="de-DE" dirty="0" smtClean="0"/>
            </a:br>
            <a:r>
              <a:rPr lang="de-DE" dirty="0" smtClean="0"/>
              <a:t>Zeile 4 Ort, Datum</a:t>
            </a:r>
            <a:endParaRPr lang="de-CH" dirty="0"/>
          </a:p>
        </p:txBody>
      </p:sp>
      <p:cxnSp>
        <p:nvCxnSpPr>
          <p:cNvPr id="6" name="Gerade Verbindung 5"/>
          <p:cNvCxnSpPr/>
          <p:nvPr userDrawn="1"/>
        </p:nvCxnSpPr>
        <p:spPr>
          <a:xfrm>
            <a:off x="701043" y="5150250"/>
            <a:ext cx="10524375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Bildplatzhalter 16"/>
          <p:cNvSpPr>
            <a:spLocks noGrp="1"/>
          </p:cNvSpPr>
          <p:nvPr>
            <p:ph type="pic" sz="quarter" idx="13" hasCustomPrompt="1"/>
          </p:nvPr>
        </p:nvSpPr>
        <p:spPr>
          <a:xfrm>
            <a:off x="701301" y="7560001"/>
            <a:ext cx="3461350" cy="9450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Platzhalter für Partnerlogo</a:t>
            </a:r>
          </a:p>
        </p:txBody>
      </p:sp>
      <p:sp>
        <p:nvSpPr>
          <p:cNvPr id="18" name="Bildplatzhalter 16"/>
          <p:cNvSpPr>
            <a:spLocks noGrp="1"/>
          </p:cNvSpPr>
          <p:nvPr>
            <p:ph type="pic" sz="quarter" idx="14" hasCustomPrompt="1"/>
          </p:nvPr>
        </p:nvSpPr>
        <p:spPr>
          <a:xfrm>
            <a:off x="7764068" y="7560001"/>
            <a:ext cx="3461350" cy="9450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Platzhalter für Partnerlogo</a:t>
            </a:r>
          </a:p>
        </p:txBody>
      </p:sp>
      <p:sp>
        <p:nvSpPr>
          <p:cNvPr id="19" name="Bildplatzhalter 16"/>
          <p:cNvSpPr>
            <a:spLocks noGrp="1"/>
          </p:cNvSpPr>
          <p:nvPr>
            <p:ph type="pic" sz="quarter" idx="15" hasCustomPrompt="1"/>
          </p:nvPr>
        </p:nvSpPr>
        <p:spPr>
          <a:xfrm>
            <a:off x="4233138" y="7560001"/>
            <a:ext cx="3461350" cy="945000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de-CH" dirty="0" smtClean="0"/>
              <a:t>Platzhalter für Partnerlogo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615" y="685125"/>
            <a:ext cx="3089021" cy="576072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232400" y="2182950"/>
            <a:ext cx="2993600" cy="189021"/>
          </a:xfrm>
        </p:spPr>
        <p:txBody>
          <a:bodyPr/>
          <a:lstStyle>
            <a:lvl1pPr marL="0" indent="0">
              <a:lnSpc>
                <a:spcPts val="1555"/>
              </a:lnSpc>
              <a:buNone/>
              <a:defRPr sz="1000" b="0" kern="1200" baseline="0"/>
            </a:lvl1pPr>
            <a:lvl2pPr>
              <a:defRPr sz="1000" kern="1200" baseline="0"/>
            </a:lvl2pPr>
            <a:lvl3pPr>
              <a:defRPr sz="1000" kern="1200" baseline="0"/>
            </a:lvl3pPr>
            <a:lvl4pPr>
              <a:defRPr sz="1000" kern="1200" baseline="0"/>
            </a:lvl4pPr>
            <a:lvl5pPr>
              <a:defRPr sz="1000" kern="1200" baseline="0"/>
            </a:lvl5pPr>
          </a:lstStyle>
          <a:p>
            <a:pPr lvl="0"/>
            <a:r>
              <a:rPr lang="de-DE" dirty="0" smtClean="0"/>
              <a:t>Zusatzbezeichnung</a:t>
            </a:r>
            <a:endParaRPr lang="de-CH" dirty="0"/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232400" y="1748253"/>
            <a:ext cx="2993600" cy="378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 b="1" kern="1200" baseline="0"/>
            </a:lvl1pPr>
            <a:lvl2pPr>
              <a:defRPr sz="1000" kern="1200" baseline="0"/>
            </a:lvl2pPr>
            <a:lvl3pPr>
              <a:defRPr sz="1000" kern="1200" baseline="0"/>
            </a:lvl3pPr>
            <a:lvl4pPr>
              <a:defRPr sz="1000" kern="1200" baseline="0"/>
            </a:lvl4pPr>
            <a:lvl5pPr>
              <a:defRPr sz="1000" kern="1200" baseline="0"/>
            </a:lvl5pPr>
          </a:lstStyle>
          <a:p>
            <a:pPr lvl="0"/>
            <a:r>
              <a:rPr lang="de-DE" dirty="0" smtClean="0"/>
              <a:t>Leistungsbereich</a:t>
            </a:r>
            <a:endParaRPr lang="de-CH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2835307"/>
            <a:ext cx="11880850" cy="6189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0" tIns="56102" rIns="112270" bIns="56102" rtlCol="0" anchor="ctr"/>
          <a:lstStyle/>
          <a:p>
            <a:pPr algn="ctr"/>
            <a:endParaRPr lang="de-CH"/>
          </a:p>
        </p:txBody>
      </p:sp>
      <p:sp>
        <p:nvSpPr>
          <p:cNvPr id="6" name="Rechteck 5"/>
          <p:cNvSpPr/>
          <p:nvPr/>
        </p:nvSpPr>
        <p:spPr>
          <a:xfrm>
            <a:off x="0" y="2835307"/>
            <a:ext cx="11880850" cy="6189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0" tIns="56102" rIns="112270" bIns="56102" rtlCol="0" anchor="ctr"/>
          <a:lstStyle/>
          <a:p>
            <a:pPr algn="ctr"/>
            <a:endParaRPr lang="de-CH"/>
          </a:p>
        </p:txBody>
      </p:sp>
      <p:cxnSp>
        <p:nvCxnSpPr>
          <p:cNvPr id="8" name="Gerade Verbindung 7"/>
          <p:cNvCxnSpPr/>
          <p:nvPr/>
        </p:nvCxnSpPr>
        <p:spPr>
          <a:xfrm>
            <a:off x="701043" y="5150250"/>
            <a:ext cx="1052437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5"/>
          <p:cNvSpPr>
            <a:spLocks noGrp="1"/>
          </p:cNvSpPr>
          <p:nvPr>
            <p:ph type="title" hasCustomPrompt="1"/>
          </p:nvPr>
        </p:nvSpPr>
        <p:spPr>
          <a:xfrm>
            <a:off x="701629" y="3827251"/>
            <a:ext cx="10523793" cy="1500188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Bezug/Projekt/Gremium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CH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01625" y="5339256"/>
            <a:ext cx="10524375" cy="230028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56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3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4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46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0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69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0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92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Zeile 1 Autor/Vortragender/Projektgruppe/Anlass</a:t>
            </a:r>
            <a:br>
              <a:rPr lang="de-DE" dirty="0" smtClean="0"/>
            </a:br>
            <a:r>
              <a:rPr lang="de-DE" dirty="0" smtClean="0"/>
              <a:t>Zeile 2 (fakultativ)</a:t>
            </a:r>
            <a:br>
              <a:rPr lang="de-DE" dirty="0" smtClean="0"/>
            </a:br>
            <a:r>
              <a:rPr lang="de-DE" dirty="0" smtClean="0"/>
              <a:t>Zeile 3 (fakultativ)</a:t>
            </a:r>
            <a:br>
              <a:rPr lang="de-DE" dirty="0" smtClean="0"/>
            </a:br>
            <a:r>
              <a:rPr lang="de-DE" dirty="0" smtClean="0"/>
              <a:t>Zeile 4 Ort, Datum</a:t>
            </a:r>
            <a:endParaRPr lang="de-CH" dirty="0"/>
          </a:p>
        </p:txBody>
      </p:sp>
      <p:cxnSp>
        <p:nvCxnSpPr>
          <p:cNvPr id="10" name="Gerade Verbindung 9"/>
          <p:cNvCxnSpPr/>
          <p:nvPr userDrawn="1"/>
        </p:nvCxnSpPr>
        <p:spPr>
          <a:xfrm>
            <a:off x="701043" y="5150250"/>
            <a:ext cx="1052437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615" y="685125"/>
            <a:ext cx="3089021" cy="576072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232400" y="2182950"/>
            <a:ext cx="2993600" cy="189021"/>
          </a:xfrm>
        </p:spPr>
        <p:txBody>
          <a:bodyPr/>
          <a:lstStyle>
            <a:lvl1pPr marL="0" indent="0">
              <a:lnSpc>
                <a:spcPts val="1555"/>
              </a:lnSpc>
              <a:buNone/>
              <a:defRPr sz="1000" b="0" kern="1200" baseline="0"/>
            </a:lvl1pPr>
            <a:lvl2pPr>
              <a:defRPr sz="1000" kern="1200" baseline="0"/>
            </a:lvl2pPr>
            <a:lvl3pPr>
              <a:defRPr sz="1000" kern="1200" baseline="0"/>
            </a:lvl3pPr>
            <a:lvl4pPr>
              <a:defRPr sz="1000" kern="1200" baseline="0"/>
            </a:lvl4pPr>
            <a:lvl5pPr>
              <a:defRPr sz="1000" kern="1200" baseline="0"/>
            </a:lvl5pPr>
          </a:lstStyle>
          <a:p>
            <a:pPr lvl="0"/>
            <a:r>
              <a:rPr lang="de-DE" dirty="0" smtClean="0"/>
              <a:t>Zusatzbezeichnung</a:t>
            </a:r>
            <a:endParaRPr lang="de-CH" dirty="0"/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232400" y="1748253"/>
            <a:ext cx="2993600" cy="378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 b="1" kern="1200" baseline="0"/>
            </a:lvl1pPr>
            <a:lvl2pPr>
              <a:defRPr sz="1000" kern="1200" baseline="0"/>
            </a:lvl2pPr>
            <a:lvl3pPr>
              <a:defRPr sz="1000" kern="1200" baseline="0"/>
            </a:lvl3pPr>
            <a:lvl4pPr>
              <a:defRPr sz="1000" kern="1200" baseline="0"/>
            </a:lvl4pPr>
            <a:lvl5pPr>
              <a:defRPr sz="1000" kern="1200" baseline="0"/>
            </a:lvl5pPr>
          </a:lstStyle>
          <a:p>
            <a:pPr lvl="0"/>
            <a:r>
              <a:rPr lang="de-DE" dirty="0" smtClean="0"/>
              <a:t>Leistungsbereich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778509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ive 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2835001"/>
            <a:ext cx="11880850" cy="2315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0" tIns="56102" rIns="112270" bIns="56102" rtlCol="0" anchor="ctr"/>
          <a:lstStyle/>
          <a:p>
            <a:pPr algn="ctr"/>
            <a:endParaRPr lang="de-CH"/>
          </a:p>
        </p:txBody>
      </p:sp>
      <p:sp>
        <p:nvSpPr>
          <p:cNvPr id="6" name="Rechteck 5"/>
          <p:cNvSpPr/>
          <p:nvPr/>
        </p:nvSpPr>
        <p:spPr>
          <a:xfrm>
            <a:off x="0" y="2835001"/>
            <a:ext cx="11880850" cy="2315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270" tIns="56102" rIns="112270" bIns="56102" rtlCol="0" anchor="ctr"/>
          <a:lstStyle/>
          <a:p>
            <a:pPr algn="ctr"/>
            <a:endParaRPr lang="de-CH"/>
          </a:p>
        </p:txBody>
      </p:sp>
      <p:sp>
        <p:nvSpPr>
          <p:cNvPr id="9" name="Titel 5"/>
          <p:cNvSpPr>
            <a:spLocks noGrp="1"/>
          </p:cNvSpPr>
          <p:nvPr>
            <p:ph type="title" hasCustomPrompt="1"/>
          </p:nvPr>
        </p:nvSpPr>
        <p:spPr>
          <a:xfrm>
            <a:off x="701629" y="3118501"/>
            <a:ext cx="10523793" cy="1098531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Bezug/Projekt/Gremium</a:t>
            </a:r>
            <a:br>
              <a:rPr lang="de-DE" dirty="0" smtClean="0"/>
            </a:br>
            <a:r>
              <a:rPr lang="de-DE" dirty="0" smtClean="0"/>
              <a:t>Titel der Präsentation</a:t>
            </a:r>
            <a:endParaRPr lang="de-CH" dirty="0"/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01625" y="4228875"/>
            <a:ext cx="10524375" cy="92137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5615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3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4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46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0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69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0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92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Zeile 1 Autor/Vortragender/Projektgruppe/Anlass</a:t>
            </a:r>
            <a:br>
              <a:rPr lang="de-DE" dirty="0" smtClean="0"/>
            </a:br>
            <a:r>
              <a:rPr lang="de-DE" dirty="0" smtClean="0"/>
              <a:t>Zeile 4 Ort, Datum</a:t>
            </a:r>
            <a:endParaRPr lang="de-CH" dirty="0"/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5150645"/>
            <a:ext cx="11880850" cy="3850481"/>
          </a:xfrm>
        </p:spPr>
        <p:txBody>
          <a:bodyPr/>
          <a:lstStyle>
            <a:lvl1pPr marL="350963" marR="0" indent="-350963" algn="l" defTabSz="1123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>
                <a:tab pos="9895794" algn="r"/>
              </a:tabLst>
              <a:defRPr/>
            </a:lvl1pPr>
          </a:lstStyle>
          <a:p>
            <a:r>
              <a:rPr lang="de-CH" dirty="0" smtClean="0"/>
              <a:t>Bild auf Platzhalter ziehen oder durch Klicken auf Symbol hinzufügen</a:t>
            </a:r>
          </a:p>
          <a:p>
            <a:endParaRPr lang="de-CH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0615" y="685125"/>
            <a:ext cx="3089021" cy="576072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8232400" y="2182950"/>
            <a:ext cx="2993600" cy="189021"/>
          </a:xfrm>
        </p:spPr>
        <p:txBody>
          <a:bodyPr/>
          <a:lstStyle>
            <a:lvl1pPr marL="0" indent="0">
              <a:lnSpc>
                <a:spcPts val="1555"/>
              </a:lnSpc>
              <a:buNone/>
              <a:defRPr sz="1000" b="0" kern="1200" baseline="0"/>
            </a:lvl1pPr>
            <a:lvl2pPr>
              <a:defRPr sz="1000" kern="1200" baseline="0"/>
            </a:lvl2pPr>
            <a:lvl3pPr>
              <a:defRPr sz="1000" kern="1200" baseline="0"/>
            </a:lvl3pPr>
            <a:lvl4pPr>
              <a:defRPr sz="1000" kern="1200" baseline="0"/>
            </a:lvl4pPr>
            <a:lvl5pPr>
              <a:defRPr sz="1000" kern="1200" baseline="0"/>
            </a:lvl5pPr>
          </a:lstStyle>
          <a:p>
            <a:pPr lvl="0"/>
            <a:r>
              <a:rPr lang="de-DE" dirty="0" smtClean="0"/>
              <a:t>Zusatzbezeichnung</a:t>
            </a:r>
            <a:endParaRPr lang="de-CH" dirty="0"/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8232400" y="1748253"/>
            <a:ext cx="2993600" cy="378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000" b="1" kern="1200" baseline="0"/>
            </a:lvl1pPr>
            <a:lvl2pPr>
              <a:defRPr sz="1000" kern="1200" baseline="0"/>
            </a:lvl2pPr>
            <a:lvl3pPr>
              <a:defRPr sz="1000" kern="1200" baseline="0"/>
            </a:lvl3pPr>
            <a:lvl4pPr>
              <a:defRPr sz="1000" kern="1200" baseline="0"/>
            </a:lvl4pPr>
            <a:lvl5pPr>
              <a:defRPr sz="1000" kern="1200" baseline="0"/>
            </a:lvl5pPr>
          </a:lstStyle>
          <a:p>
            <a:pPr lvl="0"/>
            <a:r>
              <a:rPr lang="de-DE" dirty="0" smtClean="0"/>
              <a:t>Leistungsbereich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391184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6"/>
          <p:cNvSpPr/>
          <p:nvPr/>
        </p:nvSpPr>
        <p:spPr>
          <a:xfrm>
            <a:off x="-1" y="0"/>
            <a:ext cx="11880851" cy="8092678"/>
          </a:xfrm>
          <a:custGeom>
            <a:avLst/>
            <a:gdLst>
              <a:gd name="connsiteX0" fmla="*/ 0 w 6842125"/>
              <a:gd name="connsiteY0" fmla="*/ 0 h 9021762"/>
              <a:gd name="connsiteX1" fmla="*/ 6842125 w 6842125"/>
              <a:gd name="connsiteY1" fmla="*/ 0 h 9021762"/>
              <a:gd name="connsiteX2" fmla="*/ 6842125 w 6842125"/>
              <a:gd name="connsiteY2" fmla="*/ 9021762 h 9021762"/>
              <a:gd name="connsiteX3" fmla="*/ 0 w 6842125"/>
              <a:gd name="connsiteY3" fmla="*/ 9021762 h 9021762"/>
              <a:gd name="connsiteX4" fmla="*/ 0 w 6842125"/>
              <a:gd name="connsiteY4" fmla="*/ 0 h 9021762"/>
              <a:gd name="connsiteX0" fmla="*/ 0 w 6842125"/>
              <a:gd name="connsiteY0" fmla="*/ 0 h 9021762"/>
              <a:gd name="connsiteX1" fmla="*/ 6842125 w 6842125"/>
              <a:gd name="connsiteY1" fmla="*/ 0 h 9021762"/>
              <a:gd name="connsiteX2" fmla="*/ 6842125 w 6842125"/>
              <a:gd name="connsiteY2" fmla="*/ 7983537 h 9021762"/>
              <a:gd name="connsiteX3" fmla="*/ 0 w 6842125"/>
              <a:gd name="connsiteY3" fmla="*/ 9021762 h 9021762"/>
              <a:gd name="connsiteX4" fmla="*/ 0 w 6842125"/>
              <a:gd name="connsiteY4" fmla="*/ 0 h 9021762"/>
              <a:gd name="connsiteX0" fmla="*/ 0 w 6842125"/>
              <a:gd name="connsiteY0" fmla="*/ 0 h 9021762"/>
              <a:gd name="connsiteX1" fmla="*/ 6842125 w 6842125"/>
              <a:gd name="connsiteY1" fmla="*/ 0 h 9021762"/>
              <a:gd name="connsiteX2" fmla="*/ 6842125 w 6842125"/>
              <a:gd name="connsiteY2" fmla="*/ 8275654 h 9021762"/>
              <a:gd name="connsiteX3" fmla="*/ 0 w 6842125"/>
              <a:gd name="connsiteY3" fmla="*/ 9021762 h 9021762"/>
              <a:gd name="connsiteX4" fmla="*/ 0 w 6842125"/>
              <a:gd name="connsiteY4" fmla="*/ 0 h 9021762"/>
              <a:gd name="connsiteX0" fmla="*/ 0 w 6842125"/>
              <a:gd name="connsiteY0" fmla="*/ 0 h 9021762"/>
              <a:gd name="connsiteX1" fmla="*/ 6842125 w 6842125"/>
              <a:gd name="connsiteY1" fmla="*/ 0 h 9021762"/>
              <a:gd name="connsiteX2" fmla="*/ 6842125 w 6842125"/>
              <a:gd name="connsiteY2" fmla="*/ 8282624 h 9021762"/>
              <a:gd name="connsiteX3" fmla="*/ 0 w 6842125"/>
              <a:gd name="connsiteY3" fmla="*/ 9021762 h 9021762"/>
              <a:gd name="connsiteX4" fmla="*/ 0 w 6842125"/>
              <a:gd name="connsiteY4" fmla="*/ 0 h 9021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42125" h="9021762">
                <a:moveTo>
                  <a:pt x="0" y="0"/>
                </a:moveTo>
                <a:lnTo>
                  <a:pt x="6842125" y="0"/>
                </a:lnTo>
                <a:lnTo>
                  <a:pt x="6842125" y="8282624"/>
                </a:lnTo>
                <a:lnTo>
                  <a:pt x="0" y="9021762"/>
                </a:lnTo>
                <a:lnTo>
                  <a:pt x="0" y="0"/>
                </a:lnTo>
                <a:close/>
              </a:path>
            </a:pathLst>
          </a:custGeom>
          <a:solidFill>
            <a:srgbClr val="E7E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501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9002" y="814688"/>
            <a:ext cx="9168468" cy="9480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dirty="0"/>
              <a:t>Titel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381" y="2139849"/>
            <a:ext cx="8234089" cy="557361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dirty="0"/>
              <a:t>Formatvorlagen des Textmasters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69522" y="8469809"/>
            <a:ext cx="653857" cy="1929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169"/>
              </a:lnSpc>
              <a:defRPr sz="910">
                <a:solidFill>
                  <a:srgbClr val="4368A1"/>
                </a:solidFill>
              </a:defRPr>
            </a:lvl1pPr>
          </a:lstStyle>
          <a:p>
            <a:fld id="{0206083F-15A1-46A7-8F4E-C2A913A3606A}" type="datetime1">
              <a:rPr lang="de-DE" smtClean="0"/>
              <a:t>11.06.2025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3379" y="8469809"/>
            <a:ext cx="8234089" cy="1929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169"/>
              </a:lnSpc>
              <a:defRPr sz="910" cap="all" baseline="0">
                <a:solidFill>
                  <a:schemeClr val="tx1"/>
                </a:solidFill>
              </a:defRPr>
            </a:lvl1pPr>
          </a:lstStyle>
          <a:p>
            <a:r>
              <a:rPr lang="de-CH" smtClean="0"/>
              <a:t>A3 Report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002" y="8469809"/>
            <a:ext cx="280371" cy="19295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ts val="1169"/>
              </a:lnSpc>
              <a:defRPr sz="910" b="1">
                <a:solidFill>
                  <a:srgbClr val="4368A1"/>
                </a:solidFill>
              </a:defRPr>
            </a:lvl1pPr>
          </a:lstStyle>
          <a:p>
            <a:r>
              <a:rPr lang="de-CH" dirty="0"/>
              <a:t>S</a:t>
            </a:r>
            <a:fld id="{534DD177-0D73-405B-B9EC-5FF167C7C210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6691" y="7790155"/>
            <a:ext cx="2157097" cy="103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9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74" r:id="rId7"/>
    <p:sldLayoutId id="2147483675" r:id="rId8"/>
    <p:sldLayoutId id="2147483676" r:id="rId9"/>
    <p:sldLayoutId id="2147483677" r:id="rId10"/>
    <p:sldLayoutId id="2147483679" r:id="rId11"/>
    <p:sldLayoutId id="2147483684" r:id="rId12"/>
    <p:sldLayoutId id="2147483687" r:id="rId13"/>
  </p:sldLayoutIdLst>
  <p:transition spd="slow">
    <p:wipe dir="d"/>
  </p:transition>
  <p:timing>
    <p:tnLst>
      <p:par>
        <p:cTn id="1" dur="indefinite" restart="never" nodeType="tmRoot"/>
      </p:par>
    </p:tnLst>
  </p:timing>
  <p:hf sldNum="0" hdr="0"/>
  <p:txStyles>
    <p:titleStyle>
      <a:lvl1pPr algn="l" defTabSz="629973" rtl="0" eaLnBrk="1" latinLnBrk="0" hangingPunct="1">
        <a:lnSpc>
          <a:spcPct val="84000"/>
        </a:lnSpc>
        <a:spcBef>
          <a:spcPct val="0"/>
        </a:spcBef>
        <a:buNone/>
        <a:defRPr sz="4158" b="1" i="0" kern="1200" cap="all" spc="169" baseline="0">
          <a:solidFill>
            <a:srgbClr val="4368A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0" algn="l" defTabSz="629973" rtl="0" eaLnBrk="1" latinLnBrk="0" hangingPunct="1">
        <a:lnSpc>
          <a:spcPct val="107000"/>
        </a:lnSpc>
        <a:spcBef>
          <a:spcPts val="0"/>
        </a:spcBef>
        <a:buFont typeface="Arial" panose="020B0604020202020204" pitchFamily="34" charset="0"/>
        <a:buNone/>
        <a:defRPr sz="1819" b="1" kern="1200" spc="104" baseline="0">
          <a:solidFill>
            <a:srgbClr val="4368A1"/>
          </a:solidFill>
          <a:latin typeface="Arial" panose="020B0604020202020204" pitchFamily="34" charset="0"/>
          <a:ea typeface="+mn-ea"/>
          <a:cs typeface="+mn-cs"/>
        </a:defRPr>
      </a:lvl1pPr>
      <a:lvl2pPr marL="0" indent="0" algn="just" defTabSz="629973" rtl="0" eaLnBrk="1" latinLnBrk="0" hangingPunct="1">
        <a:lnSpc>
          <a:spcPct val="107000"/>
        </a:lnSpc>
        <a:spcBef>
          <a:spcPts val="0"/>
        </a:spcBef>
        <a:buFont typeface="Arial" panose="020B0604020202020204" pitchFamily="34" charset="0"/>
        <a:buNone/>
        <a:defRPr sz="1819" kern="1200" spc="104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257261" indent="-257261" algn="l" defTabSz="629973" rtl="0" eaLnBrk="1" latinLnBrk="0" hangingPunct="1">
        <a:lnSpc>
          <a:spcPct val="107000"/>
        </a:lnSpc>
        <a:spcBef>
          <a:spcPts val="0"/>
        </a:spcBef>
        <a:spcAft>
          <a:spcPts val="1169"/>
        </a:spcAft>
        <a:buClr>
          <a:srgbClr val="4368A1"/>
        </a:buClr>
        <a:buFont typeface="Wingdings" panose="05000000000000000000" pitchFamily="2" charset="2"/>
        <a:buChar char=""/>
        <a:defRPr sz="1819" kern="1200" spc="104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514523" indent="-257261" algn="l" defTabSz="629973" rtl="0" eaLnBrk="1" latinLnBrk="0" hangingPunct="1">
        <a:lnSpc>
          <a:spcPct val="107000"/>
        </a:lnSpc>
        <a:spcBef>
          <a:spcPts val="0"/>
        </a:spcBef>
        <a:buClr>
          <a:srgbClr val="4368A1"/>
        </a:buClr>
        <a:buFont typeface="Wingdings" panose="05000000000000000000" pitchFamily="2" charset="2"/>
        <a:buChar char=""/>
        <a:defRPr sz="1819" kern="1200" spc="104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771784" indent="-257261" algn="l" defTabSz="629973" rtl="0" eaLnBrk="1" latinLnBrk="0" hangingPunct="1">
        <a:lnSpc>
          <a:spcPct val="107000"/>
        </a:lnSpc>
        <a:spcBef>
          <a:spcPts val="0"/>
        </a:spcBef>
        <a:buClr>
          <a:srgbClr val="4368A1"/>
        </a:buClr>
        <a:buFont typeface="Wingdings" panose="05000000000000000000" pitchFamily="2" charset="2"/>
        <a:buChar char=""/>
        <a:defRPr sz="1819" kern="1200" spc="104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732428" indent="-157493" algn="l" defTabSz="629973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2047415" indent="-157493" algn="l" defTabSz="629973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362402" indent="-157493" algn="l" defTabSz="629973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677390" indent="-157493" algn="l" defTabSz="629973" rtl="0" eaLnBrk="1" latinLnBrk="0" hangingPunct="1">
        <a:lnSpc>
          <a:spcPct val="90000"/>
        </a:lnSpc>
        <a:spcBef>
          <a:spcPts val="344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1pPr>
      <a:lvl2pPr marL="314987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629973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44961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259948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574935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1889922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204910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96" algn="l" defTabSz="62997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90">
          <p15:clr>
            <a:srgbClr val="F26B43"/>
          </p15:clr>
        </p15:guide>
        <p15:guide id="2" orient="horz" pos="391">
          <p15:clr>
            <a:srgbClr val="F26B43"/>
          </p15:clr>
        </p15:guide>
        <p15:guide id="4" pos="793">
          <p15:clr>
            <a:srgbClr val="FBAE40"/>
          </p15:clr>
        </p15:guide>
        <p15:guide id="5" pos="4967">
          <p15:clr>
            <a:srgbClr val="FBAE40"/>
          </p15:clr>
        </p15:guide>
        <p15:guide id="6" pos="5670">
          <p15:clr>
            <a:srgbClr val="F26B43"/>
          </p15:clr>
        </p15:guide>
        <p15:guide id="7" orient="horz" pos="3702">
          <p15:clr>
            <a:srgbClr val="F26B43"/>
          </p15:clr>
        </p15:guide>
        <p15:guide id="9" pos="884">
          <p15:clr>
            <a:srgbClr val="FBAE40"/>
          </p15:clr>
        </p15:guide>
        <p15:guide id="10" pos="4876">
          <p15:clr>
            <a:srgbClr val="FBAE40"/>
          </p15:clr>
        </p15:guide>
        <p15:guide id="15" pos="1610">
          <p15:clr>
            <a:srgbClr val="FBAE40"/>
          </p15:clr>
        </p15:guide>
        <p15:guide id="16" pos="1701">
          <p15:clr>
            <a:srgbClr val="FBAE40"/>
          </p15:clr>
        </p15:guide>
        <p15:guide id="17" pos="3334">
          <p15:clr>
            <a:srgbClr val="FBAE40"/>
          </p15:clr>
        </p15:guide>
        <p15:guide id="18" pos="3243">
          <p15:clr>
            <a:srgbClr val="FBAE40"/>
          </p15:clr>
        </p15:guide>
        <p15:guide id="19" pos="4059">
          <p15:clr>
            <a:srgbClr val="FBAE40"/>
          </p15:clr>
        </p15:guide>
        <p15:guide id="20" pos="4150">
          <p15:clr>
            <a:srgbClr val="FBAE40"/>
          </p15:clr>
        </p15:guide>
        <p15:guide id="21" pos="2426">
          <p15:clr>
            <a:srgbClr val="FBAE40"/>
          </p15:clr>
        </p15:guide>
        <p15:guide id="22" pos="2517">
          <p15:clr>
            <a:srgbClr val="FBAE40"/>
          </p15:clr>
        </p15:guide>
        <p15:guide id="23" pos="431">
          <p15:clr>
            <a:srgbClr val="9FCC3B"/>
          </p15:clr>
        </p15:guide>
        <p15:guide id="24" orient="horz" pos="1026">
          <p15:clr>
            <a:srgbClr val="F26B43"/>
          </p15:clr>
        </p15:guide>
        <p15:guide id="25" pos="567">
          <p15:clr>
            <a:srgbClr val="9FCC3B"/>
          </p15:clr>
        </p15:guide>
        <p15:guide id="26" orient="horz" pos="142">
          <p15:clr>
            <a:srgbClr val="F26B43"/>
          </p15:clr>
        </p15:guide>
        <p15:guide id="27" orient="horz" pos="4065">
          <p15:clr>
            <a:srgbClr val="F26B43"/>
          </p15:clr>
        </p15:guide>
        <p15:guide id="28" orient="horz" pos="913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4E83658-14CB-45E1-973B-E9BDB00648CE}" type="datetime1">
              <a:rPr lang="de-DE" smtClean="0"/>
              <a:t>11.06.2025</a:t>
            </a:fld>
            <a:endParaRPr lang="de-CH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542927"/>
              </p:ext>
            </p:extLst>
          </p:nvPr>
        </p:nvGraphicFramePr>
        <p:xfrm>
          <a:off x="701623" y="249262"/>
          <a:ext cx="10639402" cy="65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314">
                  <a:extLst>
                    <a:ext uri="{9D8B030D-6E8A-4147-A177-3AD203B41FA5}">
                      <a16:colId xmlns:a16="http://schemas.microsoft.com/office/drawing/2014/main" val="281010883"/>
                    </a:ext>
                  </a:extLst>
                </a:gridCol>
                <a:gridCol w="6552728">
                  <a:extLst>
                    <a:ext uri="{9D8B030D-6E8A-4147-A177-3AD203B41FA5}">
                      <a16:colId xmlns:a16="http://schemas.microsoft.com/office/drawing/2014/main" val="39765902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07556118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723273519"/>
                    </a:ext>
                  </a:extLst>
                </a:gridCol>
              </a:tblGrid>
              <a:tr h="325450">
                <a:tc rowSpan="2">
                  <a:txBody>
                    <a:bodyPr/>
                    <a:lstStyle/>
                    <a:p>
                      <a:r>
                        <a:rPr lang="de-CH" sz="1200" dirty="0" smtClean="0">
                          <a:solidFill>
                            <a:schemeClr val="tx1"/>
                          </a:solidFill>
                        </a:rPr>
                        <a:t>Thema</a:t>
                      </a:r>
                      <a:endParaRPr lang="de-CH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100" b="1" kern="0" dirty="0" smtClean="0">
                          <a:solidFill>
                            <a:srgbClr val="000000"/>
                          </a:solidFill>
                        </a:rPr>
                        <a:t>Selbstmanagement </a:t>
                      </a:r>
                      <a:r>
                        <a:rPr lang="de-DE" sz="1100" b="0" kern="0" dirty="0" smtClean="0">
                          <a:solidFill>
                            <a:srgbClr val="000000"/>
                          </a:solidFill>
                        </a:rPr>
                        <a:t>für </a:t>
                      </a:r>
                      <a:r>
                        <a:rPr lang="de-DE" sz="1100" b="0" kern="0" dirty="0" err="1" smtClean="0">
                          <a:solidFill>
                            <a:srgbClr val="000000"/>
                          </a:solidFill>
                        </a:rPr>
                        <a:t>Patient:innen</a:t>
                      </a:r>
                      <a:r>
                        <a:rPr lang="de-DE" sz="1100" b="0" kern="0" dirty="0" smtClean="0">
                          <a:solidFill>
                            <a:srgbClr val="000000"/>
                          </a:solidFill>
                        </a:rPr>
                        <a:t> in bzw. mit Bedarf an Tertiärprävention</a:t>
                      </a:r>
                    </a:p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0" dirty="0" smtClean="0">
                          <a:solidFill>
                            <a:schemeClr val="tx2"/>
                          </a:solidFill>
                        </a:rPr>
                        <a:t>xxx</a:t>
                      </a:r>
                    </a:p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0" dirty="0" smtClean="0">
                          <a:solidFill>
                            <a:srgbClr val="000000"/>
                          </a:solidFill>
                        </a:rPr>
                        <a:t>----------------------------------------------------------------------------------------------------------------------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dirty="0" smtClean="0">
                          <a:solidFill>
                            <a:schemeClr val="tx1"/>
                          </a:solidFill>
                        </a:rPr>
                        <a:t>Autor/innen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b="0" kern="0" smtClean="0">
                          <a:solidFill>
                            <a:schemeClr val="tx2"/>
                          </a:solidFill>
                        </a:rPr>
                        <a:t>xxx</a:t>
                      </a:r>
                      <a:endParaRPr lang="de-CH" sz="1200" b="0" kern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564477"/>
                  </a:ext>
                </a:extLst>
              </a:tr>
              <a:tr h="325450">
                <a:tc vMerge="1">
                  <a:txBody>
                    <a:bodyPr/>
                    <a:lstStyle/>
                    <a:p>
                      <a:endParaRPr lang="de-CH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CH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200" b="1" dirty="0" smtClean="0">
                          <a:solidFill>
                            <a:schemeClr val="tx1"/>
                          </a:solidFill>
                        </a:rPr>
                        <a:t>Datum, Version</a:t>
                      </a:r>
                      <a:endParaRPr lang="de-CH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b="0" kern="0" dirty="0" err="1" smtClean="0">
                          <a:solidFill>
                            <a:schemeClr val="tx2"/>
                          </a:solidFill>
                        </a:rPr>
                        <a:t>Xxx</a:t>
                      </a:r>
                      <a:endParaRPr lang="de-CH" sz="1200" b="0" kern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370504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578978"/>
              </p:ext>
            </p:extLst>
          </p:nvPr>
        </p:nvGraphicFramePr>
        <p:xfrm>
          <a:off x="698500" y="1024054"/>
          <a:ext cx="5167363" cy="6869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7363">
                  <a:extLst>
                    <a:ext uri="{9D8B030D-6E8A-4147-A177-3AD203B41FA5}">
                      <a16:colId xmlns:a16="http://schemas.microsoft.com/office/drawing/2014/main" val="56651610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228600" marR="0" lvl="0" indent="-22860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de-CH" sz="1100" b="1" kern="0" dirty="0" smtClean="0">
                          <a:solidFill>
                            <a:schemeClr val="tx1"/>
                          </a:solidFill>
                        </a:rPr>
                        <a:t>Selbstmanagement</a:t>
                      </a:r>
                      <a:r>
                        <a:rPr lang="de-CH" sz="1100" b="1" kern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CH" sz="800" b="0" i="1" dirty="0" smtClean="0">
                          <a:solidFill>
                            <a:schemeClr val="tx1"/>
                          </a:solidFill>
                        </a:rPr>
                        <a:t>[Kurze Beschreibung der Idee]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2385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100" b="0" dirty="0" smtClean="0">
                          <a:solidFill>
                            <a:schemeClr val="tx2"/>
                          </a:solidFill>
                        </a:rPr>
                        <a:t>xxx</a:t>
                      </a:r>
                    </a:p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100" b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100" b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100" b="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658068"/>
                  </a:ext>
                </a:extLst>
              </a:tr>
              <a:tr h="135902">
                <a:tc>
                  <a:txBody>
                    <a:bodyPr/>
                    <a:lstStyle/>
                    <a:p>
                      <a:pPr marL="0" marR="0" lvl="0" indent="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de-CH" sz="100" b="1" kern="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45434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228600" marR="0" lvl="0" indent="-22860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de-CH" sz="1100" b="1" kern="0" dirty="0" smtClean="0">
                          <a:solidFill>
                            <a:srgbClr val="000000"/>
                          </a:solidFill>
                        </a:rPr>
                        <a:t>Beschreibung Ist-Zustand</a:t>
                      </a:r>
                      <a:r>
                        <a:rPr lang="de-CH" sz="800" b="1" kern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800" b="0" i="1" dirty="0" smtClean="0"/>
                        <a:t>[</a:t>
                      </a:r>
                      <a:r>
                        <a:rPr lang="de-CH" sz="800" b="0" i="1" baseline="0" dirty="0" smtClean="0"/>
                        <a:t>Wie werden die </a:t>
                      </a:r>
                      <a:r>
                        <a:rPr lang="de-CH" sz="800" b="0" i="1" baseline="0" dirty="0" err="1" smtClean="0"/>
                        <a:t>Patient:innen</a:t>
                      </a:r>
                      <a:r>
                        <a:rPr lang="de-CH" sz="800" b="0" i="1" baseline="0" dirty="0" smtClean="0"/>
                        <a:t> heute unterstützt?</a:t>
                      </a:r>
                      <a:r>
                        <a:rPr lang="de-CH" sz="800" b="0" i="1" dirty="0" smtClean="0"/>
                        <a:t>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948358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r>
                        <a:rPr lang="de-CH" sz="1100" dirty="0" smtClean="0">
                          <a:solidFill>
                            <a:schemeClr val="tx2"/>
                          </a:solidFill>
                        </a:rPr>
                        <a:t>xxx</a:t>
                      </a: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580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CH" sz="1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49142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228600" marR="0" lvl="0" indent="-22860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de-CH" sz="1100" b="1" kern="0" dirty="0" smtClean="0">
                          <a:solidFill>
                            <a:srgbClr val="000000"/>
                          </a:solidFill>
                        </a:rPr>
                        <a:t>Beschreibung Soll-Zustand</a:t>
                      </a:r>
                      <a:r>
                        <a:rPr lang="de-CH" sz="1100" b="0" kern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de-CH" sz="800" b="0" i="1" dirty="0" smtClean="0"/>
                        <a:t>[</a:t>
                      </a:r>
                      <a:r>
                        <a:rPr lang="de-CH" sz="800" b="0" i="1" kern="0" dirty="0" err="1" smtClean="0">
                          <a:solidFill>
                            <a:srgbClr val="000000"/>
                          </a:solidFill>
                        </a:rPr>
                        <a:t>Zielbild</a:t>
                      </a:r>
                      <a:r>
                        <a:rPr lang="de-CH" sz="800" b="0" i="1" kern="0" baseline="0" dirty="0" smtClean="0">
                          <a:solidFill>
                            <a:srgbClr val="000000"/>
                          </a:solidFill>
                        </a:rPr>
                        <a:t> - </a:t>
                      </a:r>
                      <a:r>
                        <a:rPr lang="de-CH" sz="800" b="0" i="1" baseline="0" dirty="0" smtClean="0"/>
                        <a:t>Wohin wollen wir?</a:t>
                      </a:r>
                      <a:r>
                        <a:rPr lang="de-CH" sz="800" b="0" i="1" dirty="0" smtClean="0"/>
                        <a:t>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69876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r>
                        <a:rPr lang="de-CH" sz="1100" dirty="0" err="1" smtClean="0">
                          <a:solidFill>
                            <a:schemeClr val="tx2"/>
                          </a:solidFill>
                        </a:rPr>
                        <a:t>x</a:t>
                      </a:r>
                      <a:r>
                        <a:rPr lang="de-CH" sz="1100" smtClean="0">
                          <a:solidFill>
                            <a:schemeClr val="tx2"/>
                          </a:solidFill>
                        </a:rPr>
                        <a:t>xx</a:t>
                      </a: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442432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endParaRPr lang="de-CH" sz="1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6101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228600" marR="0" lvl="0" indent="-228600" algn="l" defTabSz="1123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de-CH" sz="1100" b="1" kern="0" dirty="0" smtClean="0">
                          <a:solidFill>
                            <a:srgbClr val="000000"/>
                          </a:solidFill>
                        </a:rPr>
                        <a:t>Warum besteht ein Präventions-Gap zw. Ist / Soll- Zustand?</a:t>
                      </a:r>
                      <a:r>
                        <a:rPr lang="de-CH" sz="1100" b="0" i="1" dirty="0" smtClean="0"/>
                        <a:t> </a:t>
                      </a:r>
                      <a:r>
                        <a:rPr lang="de-CH" sz="800" b="0" i="1" dirty="0" smtClean="0"/>
                        <a:t>[Was fehlt, um den Soll-Zustand zu erreichen?]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56398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r>
                        <a:rPr lang="de-CH" sz="1100" baseline="0" dirty="0" smtClean="0">
                          <a:solidFill>
                            <a:schemeClr val="tx2"/>
                          </a:solidFill>
                        </a:rPr>
                        <a:t>xxx</a:t>
                      </a: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780741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391909"/>
              </p:ext>
            </p:extLst>
          </p:nvPr>
        </p:nvGraphicFramePr>
        <p:xfrm>
          <a:off x="6021387" y="1024055"/>
          <a:ext cx="5319637" cy="6856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9637">
                  <a:extLst>
                    <a:ext uri="{9D8B030D-6E8A-4147-A177-3AD203B41FA5}">
                      <a16:colId xmlns:a16="http://schemas.microsoft.com/office/drawing/2014/main" val="56651610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228600" marR="0" lvl="0" indent="-228600" algn="l" defTabSz="6299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5"/>
                        <a:tabLst/>
                        <a:defRPr/>
                      </a:pPr>
                      <a:r>
                        <a:rPr lang="de-CH" sz="1100" b="1" kern="0" dirty="0" smtClean="0">
                          <a:solidFill>
                            <a:srgbClr val="000000"/>
                          </a:solidFill>
                        </a:rPr>
                        <a:t>Vorschlag Vorgehensweise</a:t>
                      </a:r>
                      <a:r>
                        <a:rPr lang="de-CH" sz="1100" b="1" kern="0" baseline="0" dirty="0" smtClean="0">
                          <a:solidFill>
                            <a:srgbClr val="000000"/>
                          </a:solidFill>
                        </a:rPr>
                        <a:t> zur </a:t>
                      </a:r>
                      <a:r>
                        <a:rPr lang="de-CH" sz="1100" b="1" kern="0" baseline="0" dirty="0" smtClean="0">
                          <a:solidFill>
                            <a:schemeClr val="tx1"/>
                          </a:solidFill>
                        </a:rPr>
                        <a:t>Lösung </a:t>
                      </a:r>
                      <a:r>
                        <a:rPr lang="de-CH" sz="800" b="0" i="1" dirty="0" smtClean="0">
                          <a:solidFill>
                            <a:schemeClr val="tx1"/>
                          </a:solidFill>
                        </a:rPr>
                        <a:t>[Auflistung konkreter Massnahmen]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923857"/>
                  </a:ext>
                </a:extLst>
              </a:tr>
              <a:tr h="3303323">
                <a:tc>
                  <a:txBody>
                    <a:bodyPr/>
                    <a:lstStyle/>
                    <a:p>
                      <a:pPr marL="0" marR="0" lvl="0" indent="0" algn="l" defTabSz="6299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200" dirty="0" smtClean="0">
                          <a:solidFill>
                            <a:schemeClr val="tx2"/>
                          </a:solidFill>
                        </a:rPr>
                        <a:t>xxx</a:t>
                      </a:r>
                      <a:endParaRPr lang="de-CH" sz="12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  <a:p>
                      <a:endParaRPr lang="de-CH" sz="1200" b="1" dirty="0" smtClean="0">
                        <a:solidFill>
                          <a:srgbClr val="C20E1A"/>
                        </a:solidFill>
                      </a:endParaRPr>
                    </a:p>
                  </a:txBody>
                  <a:tcPr marL="36000" marR="36000" marT="51312" marB="5131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65806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CH" sz="100" dirty="0" smtClean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49142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228600" marR="0" lvl="0" indent="-228600" algn="l" defTabSz="6299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6"/>
                        <a:tabLst/>
                        <a:defRPr/>
                      </a:pPr>
                      <a:r>
                        <a:rPr lang="de-CH" sz="1100" b="1" kern="0" dirty="0" smtClean="0">
                          <a:solidFill>
                            <a:srgbClr val="000000"/>
                          </a:solidFill>
                        </a:rPr>
                        <a:t>Nutzen </a:t>
                      </a:r>
                      <a:r>
                        <a:rPr lang="de-CH" sz="800" b="0" i="1" dirty="0" smtClean="0"/>
                        <a:t>[Welcher</a:t>
                      </a:r>
                      <a:r>
                        <a:rPr lang="de-CH" sz="800" b="0" i="1" baseline="0" dirty="0" smtClean="0"/>
                        <a:t> Nutzen entsteht für wen?</a:t>
                      </a:r>
                      <a:r>
                        <a:rPr lang="de-CH" sz="800" b="0" i="1" dirty="0" smtClean="0"/>
                        <a:t>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69876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r>
                        <a:rPr lang="de-CH" sz="1100" dirty="0" smtClean="0">
                          <a:solidFill>
                            <a:schemeClr val="tx2"/>
                          </a:solidFill>
                        </a:rPr>
                        <a:t>xxx</a:t>
                      </a: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442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de-CH" sz="100" dirty="0"/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6101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228600" marR="0" lvl="0" indent="-228600" algn="l" defTabSz="6299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7"/>
                        <a:tabLst/>
                        <a:defRPr/>
                      </a:pPr>
                      <a:r>
                        <a:rPr lang="de-CH" sz="1100" b="1" kern="0" dirty="0" smtClean="0">
                          <a:solidFill>
                            <a:srgbClr val="000000"/>
                          </a:solidFill>
                        </a:rPr>
                        <a:t>Kostenschätzung und</a:t>
                      </a:r>
                      <a:r>
                        <a:rPr lang="de-CH" sz="1100" b="1" kern="0" baseline="0" dirty="0" smtClean="0">
                          <a:solidFill>
                            <a:srgbClr val="000000"/>
                          </a:solidFill>
                        </a:rPr>
                        <a:t> Mengengerüst </a:t>
                      </a:r>
                      <a:r>
                        <a:rPr lang="de-CH" sz="800" b="0" i="1" dirty="0" smtClean="0"/>
                        <a:t>[Geschätzte Projektkosten und geplantes Mengengerüst, d.h. wie viele </a:t>
                      </a:r>
                      <a:r>
                        <a:rPr lang="de-CH" sz="800" b="0" i="1" dirty="0" err="1" smtClean="0"/>
                        <a:t>Patient:innen</a:t>
                      </a:r>
                      <a:r>
                        <a:rPr lang="de-CH" sz="800" b="0" i="1" dirty="0" smtClean="0"/>
                        <a:t> werden </a:t>
                      </a:r>
                      <a:r>
                        <a:rPr lang="de-CH" sz="800" b="0" i="1" baseline="0" dirty="0" smtClean="0"/>
                        <a:t>erreicht?</a:t>
                      </a:r>
                      <a:r>
                        <a:rPr lang="de-CH" sz="800" b="0" i="1" dirty="0" smtClean="0"/>
                        <a:t>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656398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r>
                        <a:rPr lang="de-CH" sz="1100" dirty="0" smtClean="0">
                          <a:solidFill>
                            <a:schemeClr val="tx2"/>
                          </a:solidFill>
                        </a:rPr>
                        <a:t>xxx</a:t>
                      </a: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lvl="1" indent="0">
                        <a:buClr>
                          <a:schemeClr val="tx2"/>
                        </a:buClr>
                        <a:buFont typeface="Arial" panose="020B0604020202020204" pitchFamily="34" charset="0"/>
                        <a:buNone/>
                        <a:tabLst>
                          <a:tab pos="10511001" algn="r"/>
                        </a:tabLst>
                        <a:defRPr/>
                      </a:pPr>
                      <a:endParaRPr lang="de-CH" sz="110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780741"/>
                  </a:ext>
                </a:extLst>
              </a:tr>
            </a:tbl>
          </a:graphicData>
        </a:graphic>
      </p:graphicFrame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465" y="36066"/>
            <a:ext cx="1755800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035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H">
  <a:themeElements>
    <a:clrScheme name="SoH">
      <a:dk1>
        <a:srgbClr val="000000"/>
      </a:dk1>
      <a:lt1>
        <a:srgbClr val="FFFFFF"/>
      </a:lt1>
      <a:dk2>
        <a:srgbClr val="C20E1A"/>
      </a:dk2>
      <a:lt2>
        <a:srgbClr val="008ACF"/>
      </a:lt2>
      <a:accent1>
        <a:srgbClr val="464C56"/>
      </a:accent1>
      <a:accent2>
        <a:srgbClr val="4368A1"/>
      </a:accent2>
      <a:accent3>
        <a:srgbClr val="C2D1CD"/>
      </a:accent3>
      <a:accent4>
        <a:srgbClr val="AFCDEE"/>
      </a:accent4>
      <a:accent5>
        <a:srgbClr val="E0B4CA"/>
      </a:accent5>
      <a:accent6>
        <a:srgbClr val="8C969E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lnSpc>
            <a:spcPct val="107000"/>
          </a:lnSpc>
          <a:defRPr sz="1400" dirty="0" err="1" smtClean="0"/>
        </a:defPPr>
      </a:lstStyle>
    </a:txDef>
  </a:objectDefaults>
  <a:extraClrSchemeLst>
    <a:extraClrScheme>
      <a:clrScheme name="SoH">
        <a:dk1>
          <a:srgbClr val="000000"/>
        </a:dk1>
        <a:lt1>
          <a:srgbClr val="FFFFFF"/>
        </a:lt1>
        <a:dk2>
          <a:srgbClr val="C20E1A"/>
        </a:dk2>
        <a:lt2>
          <a:srgbClr val="008ACF"/>
        </a:lt2>
        <a:accent1>
          <a:srgbClr val="464C56"/>
        </a:accent1>
        <a:accent2>
          <a:srgbClr val="4368A1"/>
        </a:accent2>
        <a:accent3>
          <a:srgbClr val="C2D1CD"/>
        </a:accent3>
        <a:accent4>
          <a:srgbClr val="AFCDEE"/>
        </a:accent4>
        <a:accent5>
          <a:srgbClr val="E0B4CA"/>
        </a:accent5>
        <a:accent6>
          <a:srgbClr val="8C969E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SoH Petrol">
      <a:srgbClr val="464C56"/>
    </a:custClr>
    <a:custClr name="SoH Blau ">
      <a:srgbClr val="4368A1"/>
    </a:custClr>
    <a:custClr name="SoH Pastel Grün">
      <a:srgbClr val="C2D1CD"/>
    </a:custClr>
    <a:custClr name="SoH Babyblau">
      <a:srgbClr val="AFCDEE"/>
    </a:custClr>
    <a:custClr name="SoH Pastel Pink">
      <a:srgbClr val="E0B4CA"/>
    </a:custClr>
    <a:custClr name="SoH Pastel Petrol">
      <a:srgbClr val="8C969E"/>
    </a:custClr>
    <a:custClr name="SoH Logo Rot">
      <a:srgbClr val="C20E1A"/>
    </a:custClr>
    <a:custClr name="SoH Logo Blau">
      <a:srgbClr val="008ACF"/>
    </a:custClr>
    <a:custClr name="Leer">
      <a:srgbClr val="FFFFFF"/>
    </a:custClr>
    <a:custClr name="Leer">
      <a:srgbClr val="FFFFFF"/>
    </a:custClr>
    <a:custClr name="SoH Petrol 80%">
      <a:srgbClr val="6B7078"/>
    </a:custClr>
    <a:custClr name="SoH Blau 80%">
      <a:srgbClr val="6986B4"/>
    </a:custClr>
    <a:custClr name="SoH Pastel Grün 80%">
      <a:srgbClr val="CEDAD7"/>
    </a:custClr>
    <a:custClr name="SoH Babyblau 80%">
      <a:srgbClr val="BFD7F1"/>
    </a:custClr>
    <a:custClr name="SoH Pastel Pink 80%">
      <a:srgbClr val="E6C3D5"/>
    </a:custClr>
    <a:custClr name="SoH Pastel Petrol 80%">
      <a:srgbClr val="A3ABB1"/>
    </a:custClr>
    <a:custClr name="Leer">
      <a:srgbClr val="FFFFFF"/>
    </a:custClr>
    <a:custClr name="Leer">
      <a:srgbClr val="FFFFFF"/>
    </a:custClr>
    <a:custClr name="Leer">
      <a:srgbClr val="FFFFFF"/>
    </a:custClr>
    <a:custClr name="Leer">
      <a:srgbClr val="FFFFFF"/>
    </a:custClr>
    <a:custClr name="SoH Petrol 60%">
      <a:srgbClr val="90949A"/>
    </a:custClr>
    <a:custClr name="SoH Blau Grün 60%">
      <a:srgbClr val="8EA4C7"/>
    </a:custClr>
    <a:custClr name="SoH Pastel 60%">
      <a:srgbClr val="DAE3E1"/>
    </a:custClr>
    <a:custClr name="SoH Babyblau 60%">
      <a:srgbClr val="CFE1F5"/>
    </a:custClr>
    <a:custClr name="SoH Pastel Pink 60%">
      <a:srgbClr val="ECD2DF"/>
    </a:custClr>
    <a:custClr name="SoH Pastel Petrol 60%">
      <a:srgbClr val="BAC0C5"/>
    </a:custClr>
    <a:custClr name="Leer">
      <a:srgbClr val="FFFFFF"/>
    </a:custClr>
    <a:custClr name="Leer">
      <a:srgbClr val="FFFFFF"/>
    </a:custClr>
    <a:custClr name="Leer">
      <a:srgbClr val="FFFFFF"/>
    </a:custClr>
    <a:custClr name="Leer">
      <a:srgbClr val="FFFFFF"/>
    </a:custClr>
    <a:custClr name="SoH Petrol 40%">
      <a:srgbClr val="B5B7BB"/>
    </a:custClr>
    <a:custClr name="SoH Blau 40%">
      <a:srgbClr val="B4C3D9"/>
    </a:custClr>
    <a:custClr name="SoH Pastel Grün 40%">
      <a:srgbClr val="E7EDEB"/>
    </a:custClr>
    <a:custClr name="SoH Babyblau 40%">
      <a:srgbClr val="DFEBF8"/>
    </a:custClr>
    <a:custClr name="SoH Pastel Pink 40%">
      <a:srgbClr val="F3E1EA"/>
    </a:custClr>
    <a:custClr name="SoH Pastel Petrol 40%">
      <a:srgbClr val="D1D5D8"/>
    </a:custClr>
    <a:custClr name="Leer">
      <a:srgbClr val="FFFFFF"/>
    </a:custClr>
    <a:custClr name="Leer">
      <a:srgbClr val="FFFFFF"/>
    </a:custClr>
    <a:custClr name="Leer">
      <a:srgbClr val="FFFFFF"/>
    </a:custClr>
    <a:custClr name="Leer">
      <a:srgbClr val="FFFFFF"/>
    </a:custClr>
    <a:custClr name="SoH Petrol 20%">
      <a:srgbClr val="DADBDD"/>
    </a:custClr>
    <a:custClr name="SoH Blau 20%">
      <a:srgbClr val="D9E1EC"/>
    </a:custClr>
    <a:custClr name="SoH Pastel Grün 20%">
      <a:srgbClr val="F3F6F5"/>
    </a:custClr>
    <a:custClr name="SoH Babyblau 20%">
      <a:srgbClr val="EFF5FC"/>
    </a:custClr>
    <a:custClr name="SoH Pastel Pink 20%">
      <a:srgbClr val="F9F0F4"/>
    </a:custClr>
    <a:custClr name="SoH Pastel Petrol 20%">
      <a:srgbClr val="E8EAEC"/>
    </a:custClr>
    <a:custClr name="Leer">
      <a:srgbClr val="FFFFFF"/>
    </a:custClr>
    <a:custClr name="Leer">
      <a:srgbClr val="FFFFFF"/>
    </a:custClr>
    <a:custClr name="Leer">
      <a:srgbClr val="FFFFFF"/>
    </a:custClr>
    <a:custClr name="Leer">
      <a:srgbClr val="FFFFFF"/>
    </a:custClr>
  </a:custClrLst>
  <a:extLst>
    <a:ext uri="{05A4C25C-085E-4340-85A3-A5531E510DB2}">
      <thm15:themeFamily xmlns:thm15="http://schemas.microsoft.com/office/thememl/2012/main" name="soh_neutral.potx" id="{139610C0-3CCB-47E4-BC31-FC9D8D274445}" vid="{0624BB84-C478-490C-8B0B-58E07CE936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H">
    <a:dk1>
      <a:srgbClr val="000000"/>
    </a:dk1>
    <a:lt1>
      <a:srgbClr val="FFFFFF"/>
    </a:lt1>
    <a:dk2>
      <a:srgbClr val="C20E1A"/>
    </a:dk2>
    <a:lt2>
      <a:srgbClr val="008ACF"/>
    </a:lt2>
    <a:accent1>
      <a:srgbClr val="464C56"/>
    </a:accent1>
    <a:accent2>
      <a:srgbClr val="4368A1"/>
    </a:accent2>
    <a:accent3>
      <a:srgbClr val="C2D1CD"/>
    </a:accent3>
    <a:accent4>
      <a:srgbClr val="AFCDEE"/>
    </a:accent4>
    <a:accent5>
      <a:srgbClr val="E0B4CA"/>
    </a:accent5>
    <a:accent6>
      <a:srgbClr val="8C969E"/>
    </a:accent6>
    <a:hlink>
      <a:srgbClr val="000000"/>
    </a:hlink>
    <a:folHlink>
      <a:srgbClr val="0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fidentiality xmlns="21f9a02c-222c-45ee-b0d4-df2868d3774d">Intern</Confidentiality>
    <Patientdata xmlns="21f9a02c-222c-45ee-b0d4-df2868d3774d">false</Patientdata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B-Dokument" ma:contentTypeID="0x01010074254FFFFA788748BE9570FD90FA56DE00EF5A0E7E54DF5242BDC354076DB53C40" ma:contentTypeVersion="5" ma:contentTypeDescription="Ein neues USB-Dokument in der Bibliothek erstellen." ma:contentTypeScope="" ma:versionID="19a124e2774b666487700c55fdc4d06d">
  <xsd:schema xmlns:xsd="http://www.w3.org/2001/XMLSchema" xmlns:xs="http://www.w3.org/2001/XMLSchema" xmlns:p="http://schemas.microsoft.com/office/2006/metadata/properties" xmlns:ns2="21f9a02c-222c-45ee-b0d4-df2868d3774d" targetNamespace="http://schemas.microsoft.com/office/2006/metadata/properties" ma:root="true" ma:fieldsID="40cca44f900ae7997f84003e9b0e7a49" ns2:_="">
    <xsd:import namespace="21f9a02c-222c-45ee-b0d4-df2868d3774d"/>
    <xsd:element name="properties">
      <xsd:complexType>
        <xsd:sequence>
          <xsd:element name="documentManagement">
            <xsd:complexType>
              <xsd:all>
                <xsd:element ref="ns2:Patientdata" minOccurs="0"/>
                <xsd:element ref="ns2:Confidentialit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f9a02c-222c-45ee-b0d4-df2868d3774d" elementFormDefault="qualified">
    <xsd:import namespace="http://schemas.microsoft.com/office/2006/documentManagement/types"/>
    <xsd:import namespace="http://schemas.microsoft.com/office/infopath/2007/PartnerControls"/>
    <xsd:element name="Patientdata" ma:index="2" nillable="true" ma:displayName="Patientendaten" ma:default="0" ma:internalName="Patientdata">
      <xsd:simpleType>
        <xsd:restriction base="dms:Boolean"/>
      </xsd:simpleType>
    </xsd:element>
    <xsd:element name="Confidentiality" ma:index="3" ma:displayName="Vertraulichkeit" ma:default="Intern" ma:internalName="Confidentiality">
      <xsd:simpleType>
        <xsd:restriction base="dms:Choice">
          <xsd:enumeration value="Intern"/>
          <xsd:enumeration value="Öffentlich"/>
          <xsd:enumeration value="Vertraulich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FC6F65-7E6E-44F8-99E2-39657D6B3E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12E75C-3B2F-45ED-B82D-DB7C50DBD5B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1f9a02c-222c-45ee-b0d4-df2868d3774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E1B41F-1C4D-4693-A292-9DD9E8E37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f9a02c-222c-45ee-b0d4-df2868d377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109</Words>
  <Application>Microsoft Office PowerPoint</Application>
  <PresentationFormat>Benutzerdefiniert</PresentationFormat>
  <Paragraphs>60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SoH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2014-03-04T07:53:29Z</dcterms:created>
  <dcterms:modified xsi:type="dcterms:W3CDTF">2025-06-11T12:53:30Z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0x01010074254FFFFA788748BE9570FD90FA56DE00EF5A0E7E54DF5242BDC354076DB53C40</vt:lpwstr>
  </property>
</Properties>
</file>